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58" r:id="rId5"/>
    <p:sldId id="259" r:id="rId6"/>
    <p:sldId id="260" r:id="rId7"/>
    <p:sldId id="261"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FBE305-7EFB-488F-9CDB-1C52319BC0F2}" type="datetimeFigureOut">
              <a:rPr lang="en-GB" smtClean="0"/>
              <a:pPr/>
              <a:t>21/03/2020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FE107-7FC2-4B7E-A270-5CBD03BF020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66FE107-7FC2-4B7E-A270-5CBD03BF0202}" type="slidenum">
              <a:rPr lang="en-GB" smtClean="0"/>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265423-91F7-41F3-9AA8-803D00C1B1EF}" type="datetimeFigureOut">
              <a:rPr lang="en-GB" smtClean="0"/>
              <a:pPr/>
              <a:t>21/03/2020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98FF82-67CD-449B-8461-F42CDBB10EE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65423-91F7-41F3-9AA8-803D00C1B1EF}" type="datetimeFigureOut">
              <a:rPr lang="en-GB" smtClean="0"/>
              <a:pPr/>
              <a:t>21/03/2020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8FF82-67CD-449B-8461-F42CDBB10EE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pic>
        <p:nvPicPr>
          <p:cNvPr id="4" name="Picture 3" descr="COVID-19 image.png"/>
          <p:cNvPicPr>
            <a:picLocks noChangeAspect="1"/>
          </p:cNvPicPr>
          <p:nvPr/>
        </p:nvPicPr>
        <p:blipFill>
          <a:blip r:embed="rId2" cstate="print"/>
          <a:srcRect b="12201"/>
          <a:stretch>
            <a:fillRect/>
          </a:stretch>
        </p:blipFill>
        <p:spPr>
          <a:xfrm>
            <a:off x="0" y="836712"/>
            <a:ext cx="9144000" cy="48245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19256" cy="5649491"/>
          </a:xfrm>
        </p:spPr>
        <p:txBody>
          <a:bodyPr/>
          <a:lstStyle/>
          <a:p>
            <a:pPr algn="ctr">
              <a:buNone/>
            </a:pPr>
            <a:r>
              <a:rPr lang="en-GB" dirty="0" smtClean="0">
                <a:latin typeface="Comic Sans MS" pitchFamily="66" charset="0"/>
              </a:rPr>
              <a:t>We have been asked to keep our distance from others. This is called social distancing, we have to try keep our distance from others when we are at the shop, waiting in a queue or out for a walk </a:t>
            </a:r>
            <a:r>
              <a:rPr lang="en-GB" dirty="0" smtClean="0"/>
              <a:t>.</a:t>
            </a:r>
          </a:p>
          <a:p>
            <a:endParaRPr lang="en-GB" dirty="0"/>
          </a:p>
        </p:txBody>
      </p:sp>
      <p:pic>
        <p:nvPicPr>
          <p:cNvPr id="4" name="Picture 3" descr="social distancing.jpg"/>
          <p:cNvPicPr>
            <a:picLocks noChangeAspect="1"/>
          </p:cNvPicPr>
          <p:nvPr/>
        </p:nvPicPr>
        <p:blipFill>
          <a:blip r:embed="rId2" cstate="print"/>
          <a:stretch>
            <a:fillRect/>
          </a:stretch>
        </p:blipFill>
        <p:spPr>
          <a:xfrm>
            <a:off x="1835696" y="3645024"/>
            <a:ext cx="5832648" cy="241226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76200">
            <a:solidFill>
              <a:schemeClr val="accent2">
                <a:lumMod val="60000"/>
                <a:lumOff val="40000"/>
              </a:schemeClr>
            </a:solidFill>
          </a:ln>
        </p:spPr>
        <p:txBody>
          <a:bodyPr/>
          <a:lstStyle/>
          <a:p>
            <a:r>
              <a:rPr lang="en-GB" b="1" dirty="0" smtClean="0">
                <a:solidFill>
                  <a:schemeClr val="accent2">
                    <a:lumMod val="75000"/>
                  </a:schemeClr>
                </a:solidFill>
                <a:latin typeface="Comic Sans MS" pitchFamily="66" charset="0"/>
              </a:rPr>
              <a:t>I need to remember:</a:t>
            </a:r>
            <a:endParaRPr lang="en-GB" b="1" dirty="0">
              <a:solidFill>
                <a:schemeClr val="accent2">
                  <a:lumMod val="75000"/>
                </a:schemeClr>
              </a:solidFill>
              <a:latin typeface="Comic Sans MS" pitchFamily="66" charset="0"/>
            </a:endParaRP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GB" b="1" dirty="0" smtClean="0">
                <a:latin typeface="Comic Sans MS" pitchFamily="66" charset="0"/>
              </a:rPr>
              <a:t>To wash my hands.</a:t>
            </a:r>
          </a:p>
          <a:p>
            <a:pPr marL="514350" indent="-514350">
              <a:buAutoNum type="arabicPeriod"/>
            </a:pPr>
            <a:r>
              <a:rPr lang="en-GB" b="1" dirty="0" smtClean="0">
                <a:latin typeface="Comic Sans MS" pitchFamily="66" charset="0"/>
              </a:rPr>
              <a:t>Sneeze/Cough into a tissue or my elbow.</a:t>
            </a:r>
          </a:p>
          <a:p>
            <a:pPr marL="514350" indent="-514350">
              <a:buAutoNum type="arabicPeriod"/>
            </a:pPr>
            <a:r>
              <a:rPr lang="en-GB" b="1" dirty="0" smtClean="0">
                <a:latin typeface="Comic Sans MS" pitchFamily="66" charset="0"/>
              </a:rPr>
              <a:t>Do my work at home. </a:t>
            </a:r>
          </a:p>
          <a:p>
            <a:pPr marL="514350" indent="-514350">
              <a:buAutoNum type="arabicPeriod"/>
            </a:pPr>
            <a:r>
              <a:rPr lang="en-GB" b="1" dirty="0" smtClean="0">
                <a:latin typeface="Comic Sans MS" pitchFamily="66" charset="0"/>
              </a:rPr>
              <a:t>Keep my distance from others.</a:t>
            </a:r>
          </a:p>
          <a:p>
            <a:pPr marL="514350" indent="-514350">
              <a:buAutoNum type="arabicPeriod"/>
            </a:pPr>
            <a:r>
              <a:rPr lang="en-GB" b="1" dirty="0" smtClean="0">
                <a:latin typeface="Comic Sans MS" pitchFamily="66" charset="0"/>
              </a:rPr>
              <a:t>Be Good For </a:t>
            </a:r>
            <a:r>
              <a:rPr lang="en-GB" b="1" dirty="0" err="1" smtClean="0">
                <a:latin typeface="Comic Sans MS" pitchFamily="66" charset="0"/>
              </a:rPr>
              <a:t>Mam</a:t>
            </a:r>
            <a:r>
              <a:rPr lang="en-GB" b="1" dirty="0" smtClean="0">
                <a:latin typeface="Comic Sans MS" pitchFamily="66" charset="0"/>
              </a:rPr>
              <a:t> and Dad.</a:t>
            </a:r>
          </a:p>
          <a:p>
            <a:pPr marL="514350" indent="-514350">
              <a:buNone/>
            </a:pPr>
            <a:endParaRPr lang="en-GB" b="1" dirty="0" smtClean="0">
              <a:latin typeface="Comic Sans MS" pitchFamily="66" charset="0"/>
            </a:endParaRPr>
          </a:p>
          <a:p>
            <a:pPr marL="514350" indent="-514350" algn="ctr">
              <a:buNone/>
            </a:pPr>
            <a:r>
              <a:rPr lang="en-GB" dirty="0" smtClean="0"/>
              <a:t>    </a:t>
            </a:r>
            <a:r>
              <a:rPr lang="en-GB" sz="3900" b="1" dirty="0" smtClean="0">
                <a:solidFill>
                  <a:schemeClr val="accent2">
                    <a:lumMod val="75000"/>
                  </a:schemeClr>
                </a:solidFill>
                <a:latin typeface="Arial Rounded MT Bold" pitchFamily="34" charset="0"/>
              </a:rPr>
              <a:t>Everything is going to be ok!</a:t>
            </a:r>
            <a:endParaRPr lang="en-GB" sz="3900" b="1" dirty="0">
              <a:solidFill>
                <a:schemeClr val="accent2">
                  <a:lumMod val="75000"/>
                </a:schemeClr>
              </a:solidFill>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accent1">
                <a:lumMod val="75000"/>
              </a:schemeClr>
            </a:solidFill>
          </a:ln>
        </p:spPr>
        <p:txBody>
          <a:bodyPr>
            <a:normAutofit/>
          </a:bodyPr>
          <a:lstStyle/>
          <a:p>
            <a:r>
              <a:rPr lang="en-GB" sz="5400" dirty="0" smtClean="0">
                <a:latin typeface="Arial Rounded MT Bold" pitchFamily="34" charset="0"/>
              </a:rPr>
              <a:t>What is </a:t>
            </a:r>
            <a:r>
              <a:rPr lang="en-GB" sz="5400" dirty="0" err="1" smtClean="0">
                <a:latin typeface="Arial Rounded MT Bold" pitchFamily="34" charset="0"/>
              </a:rPr>
              <a:t>Covid</a:t>
            </a:r>
            <a:r>
              <a:rPr lang="en-GB" sz="5400" dirty="0" smtClean="0">
                <a:latin typeface="Arial Rounded MT Bold" pitchFamily="34" charset="0"/>
              </a:rPr>
              <a:t> 19?</a:t>
            </a:r>
            <a:endParaRPr lang="en-GB" sz="5400" dirty="0">
              <a:latin typeface="Arial Rounded MT Bold" pitchFamily="34" charset="0"/>
            </a:endParaRPr>
          </a:p>
        </p:txBody>
      </p:sp>
      <p:sp>
        <p:nvSpPr>
          <p:cNvPr id="3" name="Content Placeholder 2"/>
          <p:cNvSpPr>
            <a:spLocks noGrp="1"/>
          </p:cNvSpPr>
          <p:nvPr>
            <p:ph idx="1"/>
          </p:nvPr>
        </p:nvSpPr>
        <p:spPr/>
        <p:txBody>
          <a:bodyPr>
            <a:normAutofit/>
          </a:bodyPr>
          <a:lstStyle/>
          <a:p>
            <a:r>
              <a:rPr lang="en-GB" sz="3600" dirty="0" err="1" smtClean="0">
                <a:latin typeface="Arial Rounded MT Bold" pitchFamily="34" charset="0"/>
              </a:rPr>
              <a:t>Covid</a:t>
            </a:r>
            <a:r>
              <a:rPr lang="en-GB" sz="3600" dirty="0" smtClean="0">
                <a:latin typeface="Arial Rounded MT Bold" pitchFamily="34" charset="0"/>
              </a:rPr>
              <a:t> 19 is the short way of saying </a:t>
            </a:r>
            <a:r>
              <a:rPr lang="en-GB" sz="3600" dirty="0" err="1" smtClean="0">
                <a:latin typeface="Arial Rounded MT Bold" pitchFamily="34" charset="0"/>
              </a:rPr>
              <a:t>coronavirus</a:t>
            </a:r>
            <a:r>
              <a:rPr lang="en-GB" sz="3600" dirty="0" smtClean="0">
                <a:latin typeface="Arial Rounded MT Bold" pitchFamily="34" charset="0"/>
              </a:rPr>
              <a:t> disease 2019.</a:t>
            </a:r>
          </a:p>
          <a:p>
            <a:pPr>
              <a:buNone/>
            </a:pPr>
            <a:endParaRPr lang="en-GB" sz="3600" dirty="0" smtClean="0">
              <a:latin typeface="Arial Rounded MT Bold" pitchFamily="34" charset="0"/>
            </a:endParaRPr>
          </a:p>
          <a:p>
            <a:r>
              <a:rPr lang="en-GB" sz="3600" dirty="0" smtClean="0">
                <a:latin typeface="Arial Rounded MT Bold" pitchFamily="34" charset="0"/>
              </a:rPr>
              <a:t>It is a new virus and doctors are still learning about it.</a:t>
            </a:r>
            <a:endParaRPr lang="en-GB" sz="3600" dirty="0">
              <a:latin typeface="Arial Rounded MT Bold" pitchFamily="34" charset="0"/>
            </a:endParaRPr>
          </a:p>
        </p:txBody>
      </p:sp>
      <p:pic>
        <p:nvPicPr>
          <p:cNvPr id="1026" name="Picture 2" descr="C:\Users\User\AppData\Local\Microsoft\Windows\INetCache\IE\C8UEJ1G8\604444e0470031b8f88a979d28063738[1].jpg"/>
          <p:cNvPicPr>
            <a:picLocks noChangeAspect="1" noChangeArrowheads="1"/>
          </p:cNvPicPr>
          <p:nvPr/>
        </p:nvPicPr>
        <p:blipFill>
          <a:blip r:embed="rId2" cstate="print"/>
          <a:srcRect/>
          <a:stretch>
            <a:fillRect/>
          </a:stretch>
        </p:blipFill>
        <p:spPr bwMode="auto">
          <a:xfrm>
            <a:off x="5868144" y="4149080"/>
            <a:ext cx="2247900" cy="24003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91264" cy="4680521"/>
          </a:xfrm>
        </p:spPr>
        <p:txBody>
          <a:bodyPr>
            <a:normAutofit/>
          </a:bodyPr>
          <a:lstStyle/>
          <a:p>
            <a:pPr>
              <a:buNone/>
            </a:pPr>
            <a:r>
              <a:rPr lang="en-GB" b="1" dirty="0" smtClean="0">
                <a:latin typeface="Comic Sans MS" pitchFamily="66" charset="0"/>
              </a:rPr>
              <a:t>COVID- 19 is like having a </a:t>
            </a:r>
            <a:r>
              <a:rPr lang="en-GB" b="1" dirty="0" smtClean="0">
                <a:solidFill>
                  <a:srgbClr val="FF0000"/>
                </a:solidFill>
                <a:latin typeface="Comic Sans MS" pitchFamily="66" charset="0"/>
              </a:rPr>
              <a:t>flu.</a:t>
            </a:r>
          </a:p>
          <a:p>
            <a:pPr>
              <a:buNone/>
            </a:pPr>
            <a:r>
              <a:rPr lang="en-GB" dirty="0" smtClean="0">
                <a:solidFill>
                  <a:schemeClr val="tx2">
                    <a:lumMod val="50000"/>
                  </a:schemeClr>
                </a:solidFill>
                <a:latin typeface="Comic Sans MS" pitchFamily="66" charset="0"/>
              </a:rPr>
              <a:t>People get a fever, cough, or have a hard time taking deep breaths. </a:t>
            </a:r>
          </a:p>
          <a:p>
            <a:pPr>
              <a:buNone/>
            </a:pPr>
            <a:r>
              <a:rPr lang="en-GB" dirty="0" smtClean="0">
                <a:latin typeface="Comic Sans MS" pitchFamily="66" charset="0"/>
              </a:rPr>
              <a:t>Most people who have gotten COVID-19 have not gotten very sick. </a:t>
            </a:r>
          </a:p>
          <a:p>
            <a:pPr>
              <a:buNone/>
            </a:pPr>
            <a:r>
              <a:rPr lang="en-GB" dirty="0" smtClean="0">
                <a:solidFill>
                  <a:schemeClr val="tx2">
                    <a:lumMod val="50000"/>
                  </a:schemeClr>
                </a:solidFill>
                <a:latin typeface="Comic Sans MS" pitchFamily="66" charset="0"/>
              </a:rPr>
              <a:t>Only a small group of people who get it have had more serious problems and need to go to hospital.</a:t>
            </a:r>
            <a:endParaRPr lang="en-GB" dirty="0">
              <a:solidFill>
                <a:schemeClr val="tx2">
                  <a:lumMod val="50000"/>
                </a:schemeClr>
              </a:solidFill>
              <a:latin typeface="Comic Sans MS" pitchFamily="66" charset="0"/>
            </a:endParaRPr>
          </a:p>
        </p:txBody>
      </p:sp>
      <p:pic>
        <p:nvPicPr>
          <p:cNvPr id="4" name="Picture 3" descr="flu 1.jpg"/>
          <p:cNvPicPr>
            <a:picLocks noChangeAspect="1"/>
          </p:cNvPicPr>
          <p:nvPr/>
        </p:nvPicPr>
        <p:blipFill>
          <a:blip r:embed="rId2" cstate="print"/>
          <a:srcRect b="14269"/>
          <a:stretch>
            <a:fillRect/>
          </a:stretch>
        </p:blipFill>
        <p:spPr>
          <a:xfrm>
            <a:off x="611560" y="4781288"/>
            <a:ext cx="2664296" cy="1816064"/>
          </a:xfrm>
          <a:prstGeom prst="rect">
            <a:avLst/>
          </a:prstGeom>
        </p:spPr>
      </p:pic>
      <p:pic>
        <p:nvPicPr>
          <p:cNvPr id="5" name="Picture 4" descr="flu.jpg"/>
          <p:cNvPicPr>
            <a:picLocks noChangeAspect="1"/>
          </p:cNvPicPr>
          <p:nvPr/>
        </p:nvPicPr>
        <p:blipFill>
          <a:blip r:embed="rId3" cstate="print"/>
          <a:stretch>
            <a:fillRect/>
          </a:stretch>
        </p:blipFill>
        <p:spPr>
          <a:xfrm>
            <a:off x="5364088" y="4221088"/>
            <a:ext cx="2381250" cy="24098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3"/>
            <a:ext cx="8229600" cy="4176464"/>
          </a:xfrm>
        </p:spPr>
        <p:txBody>
          <a:bodyPr/>
          <a:lstStyle/>
          <a:p>
            <a:r>
              <a:rPr lang="en-GB" dirty="0" smtClean="0">
                <a:latin typeface="Arial Rounded MT Bold" pitchFamily="34" charset="0"/>
              </a:rPr>
              <a:t>This virus is making a lot of people sick all over the world and here in Ireland.</a:t>
            </a:r>
          </a:p>
          <a:p>
            <a:endParaRPr lang="en-GB" dirty="0" smtClean="0">
              <a:latin typeface="Arial Rounded MT Bold" pitchFamily="34" charset="0"/>
            </a:endParaRPr>
          </a:p>
          <a:p>
            <a:r>
              <a:rPr lang="en-GB" dirty="0" smtClean="0">
                <a:latin typeface="Arial Rounded MT Bold" pitchFamily="34" charset="0"/>
              </a:rPr>
              <a:t>Doctors and nurses are working very hard to help people stay healthy.</a:t>
            </a:r>
            <a:endParaRPr lang="en-GB" dirty="0">
              <a:latin typeface="Arial Rounded MT Bold" pitchFamily="34" charset="0"/>
            </a:endParaRPr>
          </a:p>
        </p:txBody>
      </p:sp>
      <p:pic>
        <p:nvPicPr>
          <p:cNvPr id="4" name="Picture 3" descr="doctor-nurse-and-patient.jpg"/>
          <p:cNvPicPr>
            <a:picLocks noChangeAspect="1"/>
          </p:cNvPicPr>
          <p:nvPr/>
        </p:nvPicPr>
        <p:blipFill>
          <a:blip r:embed="rId2" cstate="print"/>
          <a:stretch>
            <a:fillRect/>
          </a:stretch>
        </p:blipFill>
        <p:spPr>
          <a:xfrm>
            <a:off x="2627784" y="3501008"/>
            <a:ext cx="3789921" cy="299695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ln w="38100">
            <a:solidFill>
              <a:srgbClr val="FF0000"/>
            </a:solidFill>
          </a:ln>
        </p:spPr>
        <p:txBody>
          <a:bodyPr>
            <a:normAutofit/>
          </a:bodyPr>
          <a:lstStyle/>
          <a:p>
            <a:r>
              <a:rPr lang="en-GB" sz="4000" dirty="0" smtClean="0">
                <a:latin typeface="Arial Rounded MT Bold" pitchFamily="34" charset="0"/>
              </a:rPr>
              <a:t>What can I do to help?</a:t>
            </a:r>
            <a:endParaRPr lang="en-GB" sz="4000" dirty="0">
              <a:latin typeface="Arial Rounded MT Bold" pitchFamily="34" charset="0"/>
            </a:endParaRPr>
          </a:p>
        </p:txBody>
      </p:sp>
      <p:sp>
        <p:nvSpPr>
          <p:cNvPr id="3" name="Content Placeholder 2"/>
          <p:cNvSpPr>
            <a:spLocks noGrp="1"/>
          </p:cNvSpPr>
          <p:nvPr>
            <p:ph idx="1"/>
          </p:nvPr>
        </p:nvSpPr>
        <p:spPr>
          <a:xfrm>
            <a:off x="457200" y="1600201"/>
            <a:ext cx="8229600" cy="3989040"/>
          </a:xfrm>
        </p:spPr>
        <p:txBody>
          <a:bodyPr/>
          <a:lstStyle/>
          <a:p>
            <a:pPr>
              <a:buNone/>
            </a:pPr>
            <a:r>
              <a:rPr lang="en-GB" b="1" dirty="0" smtClean="0">
                <a:latin typeface="Comic Sans MS" pitchFamily="66" charset="0"/>
              </a:rPr>
              <a:t>I can practice healthy habits at home.</a:t>
            </a:r>
          </a:p>
          <a:p>
            <a:r>
              <a:rPr lang="en-GB" dirty="0" smtClean="0">
                <a:latin typeface="Comic Sans MS" pitchFamily="66" charset="0"/>
              </a:rPr>
              <a:t>I will cough and sneeze into a tissue or my elbow, if I do not have a tissue.</a:t>
            </a:r>
          </a:p>
          <a:p>
            <a:pPr>
              <a:buNone/>
            </a:pPr>
            <a:endParaRPr lang="en-GB" dirty="0" smtClean="0">
              <a:latin typeface="Comic Sans MS" pitchFamily="66" charset="0"/>
            </a:endParaRPr>
          </a:p>
          <a:p>
            <a:r>
              <a:rPr lang="en-GB" dirty="0" smtClean="0">
                <a:latin typeface="Comic Sans MS" pitchFamily="66" charset="0"/>
              </a:rPr>
              <a:t>If I sneeze into a tissue, I will throw it into the bin straight away.</a:t>
            </a:r>
            <a:endParaRPr lang="en-GB" dirty="0">
              <a:latin typeface="Comic Sans MS" pitchFamily="66" charset="0"/>
            </a:endParaRPr>
          </a:p>
        </p:txBody>
      </p:sp>
      <p:pic>
        <p:nvPicPr>
          <p:cNvPr id="4" name="Picture 3" descr="sneezing clip art.jpg"/>
          <p:cNvPicPr>
            <a:picLocks noChangeAspect="1"/>
          </p:cNvPicPr>
          <p:nvPr/>
        </p:nvPicPr>
        <p:blipFill>
          <a:blip r:embed="rId2" cstate="print"/>
          <a:stretch>
            <a:fillRect/>
          </a:stretch>
        </p:blipFill>
        <p:spPr>
          <a:xfrm>
            <a:off x="6300192" y="4437112"/>
            <a:ext cx="1653648" cy="2204864"/>
          </a:xfrm>
          <a:prstGeom prst="rect">
            <a:avLst/>
          </a:prstGeom>
        </p:spPr>
      </p:pic>
      <p:pic>
        <p:nvPicPr>
          <p:cNvPr id="5" name="Picture 4" descr="bin.png"/>
          <p:cNvPicPr>
            <a:picLocks noChangeAspect="1"/>
          </p:cNvPicPr>
          <p:nvPr/>
        </p:nvPicPr>
        <p:blipFill>
          <a:blip r:embed="rId3" cstate="print"/>
          <a:stretch>
            <a:fillRect/>
          </a:stretch>
        </p:blipFill>
        <p:spPr>
          <a:xfrm>
            <a:off x="4860032" y="5400345"/>
            <a:ext cx="1277863" cy="14576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9"/>
            <a:ext cx="8219256" cy="2664296"/>
          </a:xfrm>
        </p:spPr>
        <p:txBody>
          <a:bodyPr>
            <a:normAutofit lnSpcReduction="10000"/>
          </a:bodyPr>
          <a:lstStyle/>
          <a:p>
            <a:r>
              <a:rPr lang="en-GB" dirty="0" smtClean="0">
                <a:latin typeface="Comic Sans MS" pitchFamily="66" charset="0"/>
              </a:rPr>
              <a:t>I will keep my hands away from my face.</a:t>
            </a:r>
          </a:p>
          <a:p>
            <a:r>
              <a:rPr lang="en-GB" dirty="0" smtClean="0">
                <a:latin typeface="Comic Sans MS" pitchFamily="66" charset="0"/>
              </a:rPr>
              <a:t>I will keep my hands out of my mouth, nose and eyes.</a:t>
            </a:r>
          </a:p>
          <a:p>
            <a:r>
              <a:rPr lang="en-GB" dirty="0" smtClean="0">
                <a:latin typeface="Comic Sans MS" pitchFamily="66" charset="0"/>
              </a:rPr>
              <a:t>This will help keep germs out of my body.</a:t>
            </a:r>
            <a:endParaRPr lang="en-GB" dirty="0">
              <a:latin typeface="Comic Sans MS" pitchFamily="66" charset="0"/>
            </a:endParaRPr>
          </a:p>
        </p:txBody>
      </p:sp>
      <p:pic>
        <p:nvPicPr>
          <p:cNvPr id="4" name="Picture 3" descr="eyes nose and mouth.jpg"/>
          <p:cNvPicPr>
            <a:picLocks noChangeAspect="1"/>
          </p:cNvPicPr>
          <p:nvPr/>
        </p:nvPicPr>
        <p:blipFill>
          <a:blip r:embed="rId2" cstate="print"/>
          <a:srcRect r="31707"/>
          <a:stretch>
            <a:fillRect/>
          </a:stretch>
        </p:blipFill>
        <p:spPr>
          <a:xfrm>
            <a:off x="2051720" y="3068960"/>
            <a:ext cx="4032448" cy="3321369"/>
          </a:xfrm>
          <a:prstGeom prst="rect">
            <a:avLst/>
          </a:prstGeom>
        </p:spPr>
      </p:pic>
      <p:sp>
        <p:nvSpPr>
          <p:cNvPr id="5" name="Rectangle 4"/>
          <p:cNvSpPr/>
          <p:nvPr/>
        </p:nvSpPr>
        <p:spPr>
          <a:xfrm>
            <a:off x="4139952" y="4725144"/>
            <a:ext cx="2016224"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flipV="1">
            <a:off x="1763688" y="2996952"/>
            <a:ext cx="4536504" cy="3528392"/>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051720" y="2924944"/>
            <a:ext cx="4392488" cy="345638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19256" cy="5433467"/>
          </a:xfrm>
        </p:spPr>
        <p:txBody>
          <a:bodyPr/>
          <a:lstStyle/>
          <a:p>
            <a:pPr>
              <a:buNone/>
            </a:pPr>
            <a:r>
              <a:rPr lang="en-GB" sz="3600" b="1" dirty="0" smtClean="0">
                <a:solidFill>
                  <a:srgbClr val="0070C0"/>
                </a:solidFill>
                <a:latin typeface="Comic Sans MS" pitchFamily="66" charset="0"/>
              </a:rPr>
              <a:t>I will wash my hands with soap and water for at least 20 seconds.</a:t>
            </a:r>
          </a:p>
          <a:p>
            <a:pPr marL="514350" indent="-514350">
              <a:buAutoNum type="arabicPeriod"/>
            </a:pPr>
            <a:r>
              <a:rPr lang="en-GB" dirty="0" smtClean="0">
                <a:latin typeface="Comic Sans MS" pitchFamily="66" charset="0"/>
              </a:rPr>
              <a:t>Wet my hands with water.</a:t>
            </a:r>
          </a:p>
          <a:p>
            <a:pPr marL="514350" indent="-514350">
              <a:buAutoNum type="arabicPeriod"/>
            </a:pPr>
            <a:r>
              <a:rPr lang="en-GB" dirty="0" smtClean="0">
                <a:latin typeface="Comic Sans MS" pitchFamily="66" charset="0"/>
              </a:rPr>
              <a:t>Using soap make a lather or bubbles by rubbing my hands together.</a:t>
            </a:r>
          </a:p>
          <a:p>
            <a:pPr marL="514350" indent="-514350">
              <a:buAutoNum type="arabicPeriod"/>
            </a:pPr>
            <a:r>
              <a:rPr lang="en-GB" dirty="0" smtClean="0">
                <a:latin typeface="Comic Sans MS" pitchFamily="66" charset="0"/>
              </a:rPr>
              <a:t>Scrub the front and back of my hands and in between my fingers.</a:t>
            </a:r>
          </a:p>
          <a:p>
            <a:pPr marL="514350" indent="-514350">
              <a:buAutoNum type="arabicPeriod"/>
            </a:pPr>
            <a:r>
              <a:rPr lang="en-GB" dirty="0" smtClean="0">
                <a:latin typeface="Comic Sans MS" pitchFamily="66" charset="0"/>
              </a:rPr>
              <a:t>Rinse off my hands with water and dry them.</a:t>
            </a:r>
            <a:endParaRPr lang="en-GB" dirty="0">
              <a:latin typeface="Comic Sans MS" pitchFamily="66" charset="0"/>
            </a:endParaRPr>
          </a:p>
        </p:txBody>
      </p:sp>
      <p:pic>
        <p:nvPicPr>
          <p:cNvPr id="4" name="Picture 3" descr="soap.jpg"/>
          <p:cNvPicPr>
            <a:picLocks noChangeAspect="1"/>
          </p:cNvPicPr>
          <p:nvPr/>
        </p:nvPicPr>
        <p:blipFill>
          <a:blip r:embed="rId3" cstate="print"/>
          <a:stretch>
            <a:fillRect/>
          </a:stretch>
        </p:blipFill>
        <p:spPr>
          <a:xfrm>
            <a:off x="6660232" y="5301208"/>
            <a:ext cx="1268760" cy="12687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ashing hands sequence.jpg"/>
          <p:cNvPicPr>
            <a:picLocks noGrp="1" noChangeAspect="1"/>
          </p:cNvPicPr>
          <p:nvPr>
            <p:ph idx="1"/>
          </p:nvPr>
        </p:nvPicPr>
        <p:blipFill>
          <a:blip r:embed="rId2" cstate="print"/>
          <a:stretch>
            <a:fillRect/>
          </a:stretch>
        </p:blipFill>
        <p:spPr>
          <a:xfrm>
            <a:off x="467544" y="260648"/>
            <a:ext cx="8064896" cy="4032448"/>
          </a:xfrm>
        </p:spPr>
      </p:pic>
      <p:sp>
        <p:nvSpPr>
          <p:cNvPr id="5" name="TextBox 4"/>
          <p:cNvSpPr txBox="1"/>
          <p:nvPr/>
        </p:nvSpPr>
        <p:spPr>
          <a:xfrm>
            <a:off x="539552" y="4303455"/>
            <a:ext cx="7848872" cy="2554545"/>
          </a:xfrm>
          <a:prstGeom prst="rect">
            <a:avLst/>
          </a:prstGeom>
          <a:noFill/>
        </p:spPr>
        <p:txBody>
          <a:bodyPr wrap="square" rtlCol="0">
            <a:spAutoFit/>
          </a:bodyPr>
          <a:lstStyle/>
          <a:p>
            <a:pPr algn="ctr"/>
            <a:r>
              <a:rPr lang="en-GB" sz="3200" dirty="0" smtClean="0">
                <a:latin typeface="Comic Sans MS" pitchFamily="66" charset="0"/>
              </a:rPr>
              <a:t>It’s important to wash my hands after playing outside, after I cough or sneeze and before and after meals or snacks. I will always wash my hands after I use the toilet.</a:t>
            </a:r>
            <a:endParaRPr lang="en-GB" sz="32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19256" cy="5577483"/>
          </a:xfrm>
        </p:spPr>
        <p:txBody>
          <a:bodyPr/>
          <a:lstStyle/>
          <a:p>
            <a:pPr algn="ctr">
              <a:buNone/>
            </a:pPr>
            <a:r>
              <a:rPr lang="en-GB" dirty="0" smtClean="0">
                <a:latin typeface="Comic Sans MS" pitchFamily="66" charset="0"/>
              </a:rPr>
              <a:t>To stop this virus spreading the government and doctors have asked us to stay out of school so that we do not spread germs to others.</a:t>
            </a:r>
          </a:p>
          <a:p>
            <a:pPr algn="ctr">
              <a:buNone/>
            </a:pPr>
            <a:r>
              <a:rPr lang="en-GB" dirty="0" smtClean="0">
                <a:latin typeface="Comic Sans MS" pitchFamily="66" charset="0"/>
              </a:rPr>
              <a:t>This means I will do my school work at home for a little while.</a:t>
            </a:r>
          </a:p>
          <a:p>
            <a:pPr>
              <a:buNone/>
            </a:pPr>
            <a:endParaRPr lang="en-GB" dirty="0" smtClean="0"/>
          </a:p>
        </p:txBody>
      </p:sp>
      <p:pic>
        <p:nvPicPr>
          <p:cNvPr id="4" name="Picture 3" descr="home school.jpeg"/>
          <p:cNvPicPr>
            <a:picLocks noChangeAspect="1"/>
          </p:cNvPicPr>
          <p:nvPr/>
        </p:nvPicPr>
        <p:blipFill>
          <a:blip r:embed="rId3" cstate="print"/>
          <a:stretch>
            <a:fillRect/>
          </a:stretch>
        </p:blipFill>
        <p:spPr>
          <a:xfrm>
            <a:off x="3347864" y="3861048"/>
            <a:ext cx="2551944" cy="27422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428</Words>
  <Application>Microsoft Office PowerPoint</Application>
  <PresentationFormat>On-screen Show (4:3)</PresentationFormat>
  <Paragraphs>37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What is Covid 19?</vt:lpstr>
      <vt:lpstr>Slide 3</vt:lpstr>
      <vt:lpstr>Slide 4</vt:lpstr>
      <vt:lpstr>What can I do to help?</vt:lpstr>
      <vt:lpstr>Slide 6</vt:lpstr>
      <vt:lpstr>Slide 7</vt:lpstr>
      <vt:lpstr>Slide 8</vt:lpstr>
      <vt:lpstr>Slide 9</vt:lpstr>
      <vt:lpstr>Slide 10</vt:lpstr>
      <vt:lpstr>I need to remember: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cp:revision>
  <dcterms:created xsi:type="dcterms:W3CDTF">2020-03-21T13:21:19Z</dcterms:created>
  <dcterms:modified xsi:type="dcterms:W3CDTF">2020-03-21T16:22:29Z</dcterms:modified>
</cp:coreProperties>
</file>