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altLang="en-US">
                <a:latin typeface="Comic Sans MS" panose="030F0702030302020204" charset="0"/>
                <a:cs typeface="Comic Sans MS" panose="030F0702030302020204" charset="0"/>
              </a:rPr>
              <a:t>TRICKY WORDS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58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851362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IE" alt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987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131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327965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IE" alt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274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47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328529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855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385346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IE" alt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102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763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408228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IE" alt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28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616800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FDCDEE4-BA1A-49E8-A037-32C8908C9A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142" y="4850294"/>
            <a:ext cx="1406836" cy="105713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006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662969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284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09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731107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IE" alt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23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66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393650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74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7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434645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IE" alt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301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46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511448"/>
              </p:ext>
            </p:extLst>
          </p:nvPr>
        </p:nvGraphicFramePr>
        <p:xfrm>
          <a:off x="586740" y="350520"/>
          <a:ext cx="10767060" cy="60293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538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omic Sans MS" panose="030F0702030302020204" charset="0"/>
                          <a:cs typeface="Comic Sans MS" panose="030F070203030202020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IE" alt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IE" altLang="en-US" sz="96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6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00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118</Words>
  <Application>Microsoft Office PowerPoint</Application>
  <PresentationFormat>Widescreen</PresentationFormat>
  <Paragraphs>117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Office Theme</vt:lpstr>
      <vt:lpstr>TRICKY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user</dc:creator>
  <cp:lastModifiedBy>Rachel Morrissey</cp:lastModifiedBy>
  <cp:revision>19</cp:revision>
  <dcterms:created xsi:type="dcterms:W3CDTF">2019-01-17T14:57:00Z</dcterms:created>
  <dcterms:modified xsi:type="dcterms:W3CDTF">2019-12-03T09:20:46Z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